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38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ED81-7957-4D77-A56B-846EE015C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2E1F155-6ED8-430B-8F64-87FC29AFC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784106-B9D2-4077-B8D3-0AB9A08D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F8CF8D-2055-49A5-B51C-517FFE40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B175A4-F3E2-474A-8D7C-6C9BD34B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7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F65C3B-D300-478B-ADEF-59128CB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6AFD9F4-97DC-4B33-935B-D2D9A73A1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8889F7-7FB8-470B-B6CB-34F750A89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D84565-7903-445B-8AEA-40BB789AD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4C2FA7-4766-4025-B621-49EC5E14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436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34A85B8-E522-4D2D-B8E1-6A4DC1E7A4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FD5685-F310-4511-AC78-081B49984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3CEF7B-D8AA-4A32-9896-D049AB56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4182A2-E530-4AD0-8D22-43F2137FF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8D6780-8EF8-4B7F-99EF-D0BD207A7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055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7A3446-D3E7-49CE-8EFF-0CF8EDE7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62E403-4C59-469F-8DEB-7DA1A9996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361950"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361950" indent="354013"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 marL="715963" indent="361950"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 marL="1077913" indent="354013"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 marL="1431925" indent="361950"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14FC74-8D56-42A0-99EB-D969F3BBE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C63CBE-1A92-4778-935A-0574477CA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E0F194-4FF2-4486-B508-A43EA285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929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991983-A7A7-4E9E-BFE8-3B74E0C5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C5B669-4748-4DCC-80C6-C3B58764F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E5D335-7365-49B9-9573-3454524DD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B25AC8-2E16-4396-8B49-79280A29E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55F255-99FE-4BD8-A49D-FEEB28392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70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9E89F-C923-4D55-9A40-D9C0EE97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07A83C-8D26-4B7A-8E3F-FC2F374A6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1CD6CD-05C6-4420-8497-60040CF9BB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C652CF-C737-4ADC-ADC7-509A59BE5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A86D0A-02C0-44FD-9A39-839E15F4E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44C33B-1393-49F5-A1E2-D8A97E29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580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61B20-DA9C-4755-A2B9-CACD76ED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7360B5-4721-4A4C-8D02-06080EF33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D58F1D0-52F2-4A2B-9C38-68D77A638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51303EB-FE62-4A46-A5A4-7DFC1E7266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428B3E7-58DF-40DD-AD4D-FF59CCFB5E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E4C9E01-1587-479D-A01D-3E018E3F2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20FD633-64C0-4ECD-A15D-741B44F2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6C06255-E9D8-450C-B661-3D39A38C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055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8869D5-0BE0-4768-ADEA-63E8E794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57CFDF0-8F8C-44A4-8CD3-61F7EC406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715FFFE-B80A-4A86-BE51-E5F8992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31DFB46-DEAE-4548-95E2-E91C838E6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2275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E0488B7-10CA-4378-A83D-5A5DAD7ED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8B248CA-9B8E-41B1-8F28-BBF013A7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9FB3E3-467A-45C2-9844-A7E81598F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053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D75C6E-010D-4DEB-A75D-C8E042A6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0EF050-E61D-47AD-816B-3C64188F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5661B14-987F-45C0-AD45-05007DB26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0EFC6B-42D1-4E4D-B20C-37E531E0C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C03883-2F8F-4E0D-A38D-C7A39E4B7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EF76CA-E859-4CDD-9C5B-99107E34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015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C89ED-521D-4B78-A1B5-38A11535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E1765A7-D465-4481-88C1-0F4843B71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BD63DD-798C-495D-B525-EE130B60C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05E0C82-3AA5-4BB3-A998-9549507E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12D476-E4E2-44B1-B447-DF309C8AA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4577BA-8577-4D0D-8EDD-B686C3DF6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078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923DD-E997-41B5-99B0-E9AC6B27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66C359-C7A7-4390-BE4D-5E6AA55EB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E1B6C6-9AB0-4E03-A0FD-E9C024A518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9CFA1-07B8-435F-8384-AF0ECC409375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02A605-022A-4D58-A676-6264EA570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B8E82B-5263-4461-A92C-5975FE2CD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30BE8-8EDE-4488-9811-6190E5647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109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124476.pythonanywhere.com/" TargetMode="Externa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kartinki.pibig.info/62470-globalnye-problemy-chelovechestva-kartinki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FD1C2-C268-43D0-9AA6-7460E600C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Защита проекта </a:t>
            </a:r>
            <a:r>
              <a:rPr lang="en-US" dirty="0"/>
              <a:t>WebServer+API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«Лучший дневник»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AAC240-26A7-4D0B-8E97-88A7BCDCB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7485"/>
            <a:ext cx="9144000" cy="1655762"/>
          </a:xfrm>
        </p:spPr>
        <p:txBody>
          <a:bodyPr/>
          <a:lstStyle/>
          <a:p>
            <a:r>
              <a:rPr lang="ru-RU" dirty="0"/>
              <a:t>Выполнили</a:t>
            </a:r>
            <a:r>
              <a:rPr lang="en-US" dirty="0"/>
              <a:t>:</a:t>
            </a:r>
            <a:r>
              <a:rPr lang="ru-RU" dirty="0"/>
              <a:t> Хуснуллин Марсель и Крахмальников Илья</a:t>
            </a:r>
          </a:p>
        </p:txBody>
      </p:sp>
    </p:spTree>
    <p:extLst>
      <p:ext uri="{BB962C8B-B14F-4D97-AF65-F5344CB8AC3E}">
        <p14:creationId xmlns:p14="http://schemas.microsoft.com/office/powerpoint/2010/main" val="3895448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8FC95703-7E37-4ACA-9F42-167935817998}"/>
              </a:ext>
            </a:extLst>
          </p:cNvPr>
          <p:cNvSpPr/>
          <p:nvPr/>
        </p:nvSpPr>
        <p:spPr>
          <a:xfrm rot="18311097">
            <a:off x="9244242" y="4960667"/>
            <a:ext cx="4175868" cy="251695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7FF0544-7247-4F49-B2EC-4298D6299F8D}"/>
              </a:ext>
            </a:extLst>
          </p:cNvPr>
          <p:cNvSpPr/>
          <p:nvPr/>
        </p:nvSpPr>
        <p:spPr>
          <a:xfrm>
            <a:off x="-220194" y="-698079"/>
            <a:ext cx="2253792" cy="21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20BCD-196C-4C8D-9A61-2EABECA7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/>
              <a:t>ORM</a:t>
            </a:r>
            <a:r>
              <a:rPr lang="ru-RU" dirty="0"/>
              <a:t>-моделей и </a:t>
            </a:r>
            <a:r>
              <a:rPr lang="en-US" dirty="0"/>
              <a:t>Rest </a:t>
            </a:r>
            <a:r>
              <a:rPr lang="en-US" dirty="0" err="1"/>
              <a:t>Api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B7B538-1920-4899-A29E-14081A92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1" y="1507904"/>
            <a:ext cx="4256030" cy="3243025"/>
          </a:xfrm>
          <a:prstGeom prst="roundRect">
            <a:avLst>
              <a:gd name="adj" fmla="val 456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0D904D-797B-4EE2-A82C-595B37D5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72" y="4820001"/>
            <a:ext cx="4175868" cy="1968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86F020-FCA2-47CC-BA72-57437F19C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451" y="1690688"/>
            <a:ext cx="3746726" cy="4528457"/>
          </a:xfrm>
          <a:prstGeom prst="roundRect">
            <a:avLst>
              <a:gd name="adj" fmla="val 48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87536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2D005DA-BD5E-418D-8C62-1071FECB2481}"/>
              </a:ext>
            </a:extLst>
          </p:cNvPr>
          <p:cNvSpPr/>
          <p:nvPr/>
        </p:nvSpPr>
        <p:spPr>
          <a:xfrm>
            <a:off x="194125" y="540095"/>
            <a:ext cx="3128682" cy="661373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8312E5-5BED-4532-9EA3-03EDCF095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9515"/>
            <a:ext cx="5380541" cy="32059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99F980-8AD1-4C52-89BD-BD3BBE90C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486" y="3016250"/>
            <a:ext cx="5156950" cy="370602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B123F6-AA06-4A88-859C-C2B652627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Хостинга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9BF584-1DCA-4401-9C54-E56514F6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054" y="540096"/>
            <a:ext cx="2301183" cy="23011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43835-5C48-401C-BFDB-1EE81A061D32}"/>
              </a:ext>
            </a:extLst>
          </p:cNvPr>
          <p:cNvSpPr txBox="1"/>
          <p:nvPr/>
        </p:nvSpPr>
        <p:spPr>
          <a:xfrm>
            <a:off x="6964645" y="28412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hlinkClick r:id="rId5"/>
              </a:rPr>
              <a:t>https://124476.pythonanywhere.com/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1965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08664F-8C58-4338-912D-578D46CC50B2}"/>
              </a:ext>
            </a:extLst>
          </p:cNvPr>
          <p:cNvSpPr txBox="1"/>
          <p:nvPr/>
        </p:nvSpPr>
        <p:spPr>
          <a:xfrm>
            <a:off x="2978870" y="52318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Рисунок 9">
            <a:hlinkClick r:id="rId2"/>
            <a:extLst>
              <a:ext uri="{FF2B5EF4-FFF2-40B4-BE49-F238E27FC236}">
                <a16:creationId xmlns:a16="http://schemas.microsoft.com/office/drawing/2014/main" id="{63A11B56-FF4F-4C95-BC15-81EBD3B5B6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3" b="21962"/>
          <a:stretch/>
        </p:blipFill>
        <p:spPr bwMode="auto">
          <a:xfrm>
            <a:off x="2426196" y="1664496"/>
            <a:ext cx="7339608" cy="3529007"/>
          </a:xfrm>
          <a:custGeom>
            <a:avLst/>
            <a:gdLst/>
            <a:ahLst/>
            <a:cxnLst/>
            <a:rect l="l" t="t" r="r" b="b"/>
            <a:pathLst>
              <a:path w="7339608" h="3082676">
                <a:moveTo>
                  <a:pt x="675382" y="2636936"/>
                </a:moveTo>
                <a:lnTo>
                  <a:pt x="675382" y="2831157"/>
                </a:lnTo>
                <a:cubicBezTo>
                  <a:pt x="700482" y="2831157"/>
                  <a:pt x="717795" y="2826839"/>
                  <a:pt x="727321" y="2818204"/>
                </a:cubicBezTo>
                <a:cubicBezTo>
                  <a:pt x="736848" y="2809569"/>
                  <a:pt x="741611" y="2786501"/>
                  <a:pt x="741611" y="2748999"/>
                </a:cubicBezTo>
                <a:lnTo>
                  <a:pt x="741611" y="2716175"/>
                </a:lnTo>
                <a:cubicBezTo>
                  <a:pt x="741611" y="2678721"/>
                  <a:pt x="737513" y="2656150"/>
                  <a:pt x="729315" y="2648465"/>
                </a:cubicBezTo>
                <a:cubicBezTo>
                  <a:pt x="721118" y="2640779"/>
                  <a:pt x="703140" y="2636936"/>
                  <a:pt x="675382" y="2636936"/>
                </a:cubicBezTo>
                <a:close/>
                <a:moveTo>
                  <a:pt x="4223594" y="2604531"/>
                </a:moveTo>
                <a:cubicBezTo>
                  <a:pt x="4195371" y="2635188"/>
                  <a:pt x="4177897" y="2660981"/>
                  <a:pt x="4171172" y="2681910"/>
                </a:cubicBezTo>
                <a:cubicBezTo>
                  <a:pt x="4164448" y="2702839"/>
                  <a:pt x="4161086" y="2734702"/>
                  <a:pt x="4161086" y="2777497"/>
                </a:cubicBezTo>
                <a:cubicBezTo>
                  <a:pt x="4161086" y="2825843"/>
                  <a:pt x="4163454" y="2855307"/>
                  <a:pt x="4168190" y="2865887"/>
                </a:cubicBezTo>
                <a:cubicBezTo>
                  <a:pt x="4172926" y="2876468"/>
                  <a:pt x="4181581" y="2881758"/>
                  <a:pt x="4194154" y="2881758"/>
                </a:cubicBezTo>
                <a:cubicBezTo>
                  <a:pt x="4206362" y="2881758"/>
                  <a:pt x="4214321" y="2877943"/>
                  <a:pt x="4218030" y="2870311"/>
                </a:cubicBezTo>
                <a:cubicBezTo>
                  <a:pt x="4221739" y="2862680"/>
                  <a:pt x="4223594" y="2835641"/>
                  <a:pt x="4223594" y="2789194"/>
                </a:cubicBezTo>
                <a:close/>
                <a:moveTo>
                  <a:pt x="675382" y="2299840"/>
                </a:moveTo>
                <a:lnTo>
                  <a:pt x="675382" y="2426344"/>
                </a:lnTo>
                <a:cubicBezTo>
                  <a:pt x="705171" y="2426344"/>
                  <a:pt x="723657" y="2422320"/>
                  <a:pt x="730838" y="2414270"/>
                </a:cubicBezTo>
                <a:cubicBezTo>
                  <a:pt x="738020" y="2406220"/>
                  <a:pt x="741611" y="2387587"/>
                  <a:pt x="741611" y="2358372"/>
                </a:cubicBezTo>
                <a:cubicBezTo>
                  <a:pt x="741611" y="2335226"/>
                  <a:pt x="737460" y="2319684"/>
                  <a:pt x="729159" y="2311747"/>
                </a:cubicBezTo>
                <a:cubicBezTo>
                  <a:pt x="720856" y="2303809"/>
                  <a:pt x="702931" y="2299840"/>
                  <a:pt x="675382" y="2299840"/>
                </a:cubicBezTo>
                <a:close/>
                <a:moveTo>
                  <a:pt x="6651540" y="2249983"/>
                </a:moveTo>
                <a:cubicBezTo>
                  <a:pt x="6638231" y="2249983"/>
                  <a:pt x="6629949" y="2254142"/>
                  <a:pt x="6626693" y="2262459"/>
                </a:cubicBezTo>
                <a:cubicBezTo>
                  <a:pt x="6623438" y="2270777"/>
                  <a:pt x="6621810" y="2301468"/>
                  <a:pt x="6621810" y="2354535"/>
                </a:cubicBezTo>
                <a:lnTo>
                  <a:pt x="6621810" y="2410717"/>
                </a:lnTo>
                <a:lnTo>
                  <a:pt x="6677620" y="2410717"/>
                </a:lnTo>
                <a:lnTo>
                  <a:pt x="6677620" y="2354535"/>
                </a:lnTo>
                <a:cubicBezTo>
                  <a:pt x="6677620" y="2306360"/>
                  <a:pt x="6675650" y="2276890"/>
                  <a:pt x="6671708" y="2266127"/>
                </a:cubicBezTo>
                <a:cubicBezTo>
                  <a:pt x="6667766" y="2255365"/>
                  <a:pt x="6661044" y="2249983"/>
                  <a:pt x="6651540" y="2249983"/>
                </a:cubicBezTo>
                <a:close/>
                <a:moveTo>
                  <a:pt x="4189793" y="2249983"/>
                </a:moveTo>
                <a:cubicBezTo>
                  <a:pt x="4177151" y="2249983"/>
                  <a:pt x="4169205" y="2254314"/>
                  <a:pt x="4165958" y="2262976"/>
                </a:cubicBezTo>
                <a:cubicBezTo>
                  <a:pt x="4162710" y="2271639"/>
                  <a:pt x="4161086" y="2302356"/>
                  <a:pt x="4161086" y="2355128"/>
                </a:cubicBezTo>
                <a:lnTo>
                  <a:pt x="4161086" y="2461592"/>
                </a:lnTo>
                <a:lnTo>
                  <a:pt x="4174386" y="2455688"/>
                </a:lnTo>
                <a:cubicBezTo>
                  <a:pt x="4199081" y="2443924"/>
                  <a:pt x="4212780" y="2435433"/>
                  <a:pt x="4215484" y="2430216"/>
                </a:cubicBezTo>
                <a:cubicBezTo>
                  <a:pt x="4220890" y="2419783"/>
                  <a:pt x="4223594" y="2395509"/>
                  <a:pt x="4223594" y="2357395"/>
                </a:cubicBezTo>
                <a:cubicBezTo>
                  <a:pt x="4223594" y="2309212"/>
                  <a:pt x="4220735" y="2279264"/>
                  <a:pt x="4215019" y="2267552"/>
                </a:cubicBezTo>
                <a:cubicBezTo>
                  <a:pt x="4209302" y="2255839"/>
                  <a:pt x="4200894" y="2249983"/>
                  <a:pt x="4189793" y="2249983"/>
                </a:cubicBezTo>
                <a:close/>
                <a:moveTo>
                  <a:pt x="5448300" y="2066925"/>
                </a:moveTo>
                <a:lnTo>
                  <a:pt x="5735539" y="2066925"/>
                </a:lnTo>
                <a:lnTo>
                  <a:pt x="5735539" y="2585637"/>
                </a:lnTo>
                <a:lnTo>
                  <a:pt x="5910877" y="2066925"/>
                </a:lnTo>
                <a:lnTo>
                  <a:pt x="6208812" y="2066925"/>
                </a:lnTo>
                <a:lnTo>
                  <a:pt x="6208812" y="3064817"/>
                </a:lnTo>
                <a:lnTo>
                  <a:pt x="5921574" y="3064817"/>
                </a:lnTo>
                <a:lnTo>
                  <a:pt x="5921574" y="2541721"/>
                </a:lnTo>
                <a:lnTo>
                  <a:pt x="5742352" y="3064817"/>
                </a:lnTo>
                <a:lnTo>
                  <a:pt x="5448300" y="3064817"/>
                </a:lnTo>
                <a:close/>
                <a:moveTo>
                  <a:pt x="4638675" y="2066925"/>
                </a:moveTo>
                <a:lnTo>
                  <a:pt x="4961632" y="2066925"/>
                </a:lnTo>
                <a:lnTo>
                  <a:pt x="4961632" y="2415182"/>
                </a:lnTo>
                <a:lnTo>
                  <a:pt x="5036790" y="2415182"/>
                </a:lnTo>
                <a:lnTo>
                  <a:pt x="5036790" y="2066925"/>
                </a:lnTo>
                <a:lnTo>
                  <a:pt x="5360492" y="2066925"/>
                </a:lnTo>
                <a:lnTo>
                  <a:pt x="5360492" y="3064817"/>
                </a:lnTo>
                <a:lnTo>
                  <a:pt x="5036790" y="3064817"/>
                </a:lnTo>
                <a:lnTo>
                  <a:pt x="5036790" y="2708374"/>
                </a:lnTo>
                <a:lnTo>
                  <a:pt x="4961632" y="2708374"/>
                </a:lnTo>
                <a:lnTo>
                  <a:pt x="4961632" y="3064817"/>
                </a:lnTo>
                <a:lnTo>
                  <a:pt x="4638675" y="3064817"/>
                </a:lnTo>
                <a:close/>
                <a:moveTo>
                  <a:pt x="2819400" y="2066925"/>
                </a:moveTo>
                <a:lnTo>
                  <a:pt x="3212678" y="2066925"/>
                </a:lnTo>
                <a:lnTo>
                  <a:pt x="3293325" y="2602438"/>
                </a:lnTo>
                <a:lnTo>
                  <a:pt x="3366437" y="2066925"/>
                </a:lnTo>
                <a:lnTo>
                  <a:pt x="3765203" y="2066925"/>
                </a:lnTo>
                <a:lnTo>
                  <a:pt x="3765203" y="3064817"/>
                </a:lnTo>
                <a:lnTo>
                  <a:pt x="3482429" y="3064817"/>
                </a:lnTo>
                <a:lnTo>
                  <a:pt x="3482429" y="2397265"/>
                </a:lnTo>
                <a:lnTo>
                  <a:pt x="3387679" y="3064817"/>
                </a:lnTo>
                <a:lnTo>
                  <a:pt x="3201168" y="3064817"/>
                </a:lnTo>
                <a:lnTo>
                  <a:pt x="3102174" y="2397265"/>
                </a:lnTo>
                <a:lnTo>
                  <a:pt x="3102174" y="3064817"/>
                </a:lnTo>
                <a:lnTo>
                  <a:pt x="2819400" y="3064817"/>
                </a:lnTo>
                <a:close/>
                <a:moveTo>
                  <a:pt x="1962150" y="2066925"/>
                </a:moveTo>
                <a:lnTo>
                  <a:pt x="2249388" y="2066925"/>
                </a:lnTo>
                <a:lnTo>
                  <a:pt x="2249388" y="2585637"/>
                </a:lnTo>
                <a:lnTo>
                  <a:pt x="2424727" y="2066925"/>
                </a:lnTo>
                <a:lnTo>
                  <a:pt x="2722662" y="2066925"/>
                </a:lnTo>
                <a:lnTo>
                  <a:pt x="2722662" y="3064817"/>
                </a:lnTo>
                <a:lnTo>
                  <a:pt x="2435424" y="3064817"/>
                </a:lnTo>
                <a:lnTo>
                  <a:pt x="2435424" y="2541721"/>
                </a:lnTo>
                <a:lnTo>
                  <a:pt x="2256202" y="3064817"/>
                </a:lnTo>
                <a:lnTo>
                  <a:pt x="1962150" y="3064817"/>
                </a:lnTo>
                <a:close/>
                <a:moveTo>
                  <a:pt x="1143000" y="2066925"/>
                </a:moveTo>
                <a:lnTo>
                  <a:pt x="1465957" y="2066925"/>
                </a:lnTo>
                <a:lnTo>
                  <a:pt x="1465957" y="2415182"/>
                </a:lnTo>
                <a:lnTo>
                  <a:pt x="1541116" y="2415182"/>
                </a:lnTo>
                <a:lnTo>
                  <a:pt x="1541116" y="2066925"/>
                </a:lnTo>
                <a:lnTo>
                  <a:pt x="1864817" y="2066925"/>
                </a:lnTo>
                <a:lnTo>
                  <a:pt x="1864817" y="3064817"/>
                </a:lnTo>
                <a:lnTo>
                  <a:pt x="1541116" y="3064817"/>
                </a:lnTo>
                <a:lnTo>
                  <a:pt x="1541116" y="2708374"/>
                </a:lnTo>
                <a:lnTo>
                  <a:pt x="1465957" y="2708374"/>
                </a:lnTo>
                <a:lnTo>
                  <a:pt x="1465957" y="3064817"/>
                </a:lnTo>
                <a:lnTo>
                  <a:pt x="1143000" y="3064817"/>
                </a:lnTo>
                <a:close/>
                <a:moveTo>
                  <a:pt x="352425" y="2066925"/>
                </a:moveTo>
                <a:lnTo>
                  <a:pt x="715217" y="2066925"/>
                </a:lnTo>
                <a:cubicBezTo>
                  <a:pt x="838349" y="2066925"/>
                  <a:pt x="924009" y="2088012"/>
                  <a:pt x="972196" y="2130188"/>
                </a:cubicBezTo>
                <a:cubicBezTo>
                  <a:pt x="1020383" y="2172364"/>
                  <a:pt x="1044476" y="2243239"/>
                  <a:pt x="1044476" y="2342815"/>
                </a:cubicBezTo>
                <a:cubicBezTo>
                  <a:pt x="1044476" y="2460885"/>
                  <a:pt x="987569" y="2523649"/>
                  <a:pt x="873754" y="2531106"/>
                </a:cubicBezTo>
                <a:cubicBezTo>
                  <a:pt x="927813" y="2530548"/>
                  <a:pt x="973254" y="2550058"/>
                  <a:pt x="1010077" y="2589637"/>
                </a:cubicBezTo>
                <a:cubicBezTo>
                  <a:pt x="1046901" y="2629216"/>
                  <a:pt x="1065312" y="2678503"/>
                  <a:pt x="1065312" y="2737500"/>
                </a:cubicBezTo>
                <a:lnTo>
                  <a:pt x="1065312" y="2794438"/>
                </a:lnTo>
                <a:cubicBezTo>
                  <a:pt x="1065312" y="2897734"/>
                  <a:pt x="1042178" y="2968621"/>
                  <a:pt x="995909" y="3007100"/>
                </a:cubicBezTo>
                <a:cubicBezTo>
                  <a:pt x="949641" y="3045578"/>
                  <a:pt x="852620" y="3064817"/>
                  <a:pt x="704846" y="3064817"/>
                </a:cubicBezTo>
                <a:lnTo>
                  <a:pt x="352425" y="3064817"/>
                </a:lnTo>
                <a:close/>
                <a:moveTo>
                  <a:pt x="6637681" y="2049065"/>
                </a:moveTo>
                <a:cubicBezTo>
                  <a:pt x="6723196" y="2049065"/>
                  <a:pt x="6794216" y="2065582"/>
                  <a:pt x="6850744" y="2098615"/>
                </a:cubicBezTo>
                <a:cubicBezTo>
                  <a:pt x="6907272" y="2131647"/>
                  <a:pt x="6946872" y="2175327"/>
                  <a:pt x="6969544" y="2229653"/>
                </a:cubicBezTo>
                <a:cubicBezTo>
                  <a:pt x="6992218" y="2283979"/>
                  <a:pt x="7003554" y="2359023"/>
                  <a:pt x="7003554" y="2454784"/>
                </a:cubicBezTo>
                <a:lnTo>
                  <a:pt x="7003554" y="2598241"/>
                </a:lnTo>
                <a:lnTo>
                  <a:pt x="6621810" y="2598241"/>
                </a:lnTo>
                <a:lnTo>
                  <a:pt x="6621810" y="2792938"/>
                </a:lnTo>
                <a:cubicBezTo>
                  <a:pt x="6621810" y="2834703"/>
                  <a:pt x="6623984" y="2859948"/>
                  <a:pt x="6628332" y="2868672"/>
                </a:cubicBezTo>
                <a:cubicBezTo>
                  <a:pt x="6632681" y="2877396"/>
                  <a:pt x="6640591" y="2881758"/>
                  <a:pt x="6652064" y="2881758"/>
                </a:cubicBezTo>
                <a:cubicBezTo>
                  <a:pt x="6667885" y="2881758"/>
                  <a:pt x="6678704" y="2875255"/>
                  <a:pt x="6684521" y="2862248"/>
                </a:cubicBezTo>
                <a:cubicBezTo>
                  <a:pt x="6690338" y="2849241"/>
                  <a:pt x="6693248" y="2819762"/>
                  <a:pt x="6693248" y="2773812"/>
                </a:cubicBezTo>
                <a:lnTo>
                  <a:pt x="6693248" y="2630983"/>
                </a:lnTo>
                <a:lnTo>
                  <a:pt x="7003554" y="2630983"/>
                </a:lnTo>
                <a:lnTo>
                  <a:pt x="7003554" y="2717408"/>
                </a:lnTo>
                <a:cubicBezTo>
                  <a:pt x="7003554" y="2778203"/>
                  <a:pt x="6999604" y="2825423"/>
                  <a:pt x="6991706" y="2859068"/>
                </a:cubicBezTo>
                <a:cubicBezTo>
                  <a:pt x="6983808" y="2892713"/>
                  <a:pt x="6965222" y="2928800"/>
                  <a:pt x="6935948" y="2967329"/>
                </a:cubicBezTo>
                <a:cubicBezTo>
                  <a:pt x="6906674" y="3005858"/>
                  <a:pt x="6869669" y="3034714"/>
                  <a:pt x="6824931" y="3053899"/>
                </a:cubicBezTo>
                <a:cubicBezTo>
                  <a:pt x="6780193" y="3073084"/>
                  <a:pt x="6724586" y="3082676"/>
                  <a:pt x="6658110" y="3082676"/>
                </a:cubicBezTo>
                <a:cubicBezTo>
                  <a:pt x="6593920" y="3082676"/>
                  <a:pt x="6536962" y="3073287"/>
                  <a:pt x="6487236" y="3054509"/>
                </a:cubicBezTo>
                <a:cubicBezTo>
                  <a:pt x="6437510" y="3035732"/>
                  <a:pt x="6398643" y="3009756"/>
                  <a:pt x="6370633" y="2976584"/>
                </a:cubicBezTo>
                <a:cubicBezTo>
                  <a:pt x="6342624" y="2943412"/>
                  <a:pt x="6323286" y="2907131"/>
                  <a:pt x="6312620" y="2867742"/>
                </a:cubicBezTo>
                <a:cubicBezTo>
                  <a:pt x="6301953" y="2828353"/>
                  <a:pt x="6296620" y="2771897"/>
                  <a:pt x="6296620" y="2698374"/>
                </a:cubicBezTo>
                <a:lnTo>
                  <a:pt x="6296620" y="2415845"/>
                </a:lnTo>
                <a:cubicBezTo>
                  <a:pt x="6296620" y="2328959"/>
                  <a:pt x="6308648" y="2259779"/>
                  <a:pt x="6332706" y="2208305"/>
                </a:cubicBezTo>
                <a:cubicBezTo>
                  <a:pt x="6356762" y="2156832"/>
                  <a:pt x="6396118" y="2117423"/>
                  <a:pt x="6450774" y="2090080"/>
                </a:cubicBezTo>
                <a:cubicBezTo>
                  <a:pt x="6505430" y="2062737"/>
                  <a:pt x="6567732" y="2049065"/>
                  <a:pt x="6637681" y="2049065"/>
                </a:cubicBezTo>
                <a:close/>
                <a:moveTo>
                  <a:pt x="4201258" y="2049065"/>
                </a:moveTo>
                <a:cubicBezTo>
                  <a:pt x="4304143" y="2049065"/>
                  <a:pt x="4382410" y="2067773"/>
                  <a:pt x="4436057" y="2105190"/>
                </a:cubicBezTo>
                <a:cubicBezTo>
                  <a:pt x="4489705" y="2142606"/>
                  <a:pt x="4521905" y="2188332"/>
                  <a:pt x="4532656" y="2242367"/>
                </a:cubicBezTo>
                <a:cubicBezTo>
                  <a:pt x="4543408" y="2296403"/>
                  <a:pt x="4548783" y="2403571"/>
                  <a:pt x="4548783" y="2563871"/>
                </a:cubicBezTo>
                <a:lnTo>
                  <a:pt x="4548783" y="3064817"/>
                </a:lnTo>
                <a:lnTo>
                  <a:pt x="4231779" y="3064817"/>
                </a:lnTo>
                <a:lnTo>
                  <a:pt x="4231779" y="2978904"/>
                </a:lnTo>
                <a:cubicBezTo>
                  <a:pt x="4231601" y="3010561"/>
                  <a:pt x="4216075" y="3035771"/>
                  <a:pt x="4185201" y="3054533"/>
                </a:cubicBezTo>
                <a:cubicBezTo>
                  <a:pt x="4154327" y="3073295"/>
                  <a:pt x="4117647" y="3082676"/>
                  <a:pt x="4075161" y="3082676"/>
                </a:cubicBezTo>
                <a:cubicBezTo>
                  <a:pt x="4020312" y="3082676"/>
                  <a:pt x="3969698" y="3067083"/>
                  <a:pt x="3923321" y="3035894"/>
                </a:cubicBezTo>
                <a:cubicBezTo>
                  <a:pt x="3876944" y="3004706"/>
                  <a:pt x="3853756" y="2937484"/>
                  <a:pt x="3853756" y="2834226"/>
                </a:cubicBezTo>
                <a:lnTo>
                  <a:pt x="3853756" y="2754662"/>
                </a:lnTo>
                <a:cubicBezTo>
                  <a:pt x="3853756" y="2678317"/>
                  <a:pt x="3866137" y="2625910"/>
                  <a:pt x="3890899" y="2597439"/>
                </a:cubicBezTo>
                <a:cubicBezTo>
                  <a:pt x="3915661" y="2568968"/>
                  <a:pt x="3974466" y="2536756"/>
                  <a:pt x="4067312" y="2500805"/>
                </a:cubicBezTo>
                <a:cubicBezTo>
                  <a:pt x="4090656" y="2491649"/>
                  <a:pt x="4111250" y="2483311"/>
                  <a:pt x="4129096" y="2475791"/>
                </a:cubicBezTo>
                <a:lnTo>
                  <a:pt x="4138230" y="2471737"/>
                </a:lnTo>
                <a:lnTo>
                  <a:pt x="3853756" y="2471737"/>
                </a:lnTo>
                <a:lnTo>
                  <a:pt x="3853756" y="2391858"/>
                </a:lnTo>
                <a:cubicBezTo>
                  <a:pt x="3853756" y="2314824"/>
                  <a:pt x="3862877" y="2254828"/>
                  <a:pt x="3881120" y="2211869"/>
                </a:cubicBezTo>
                <a:cubicBezTo>
                  <a:pt x="3899363" y="2168911"/>
                  <a:pt x="3935861" y="2131037"/>
                  <a:pt x="3990614" y="2098248"/>
                </a:cubicBezTo>
                <a:cubicBezTo>
                  <a:pt x="4045366" y="2065460"/>
                  <a:pt x="4115581" y="2049065"/>
                  <a:pt x="4201258" y="2049065"/>
                </a:cubicBezTo>
                <a:close/>
                <a:moveTo>
                  <a:pt x="7014418" y="775731"/>
                </a:moveTo>
                <a:cubicBezTo>
                  <a:pt x="6986195" y="806388"/>
                  <a:pt x="6968721" y="832181"/>
                  <a:pt x="6961997" y="853110"/>
                </a:cubicBezTo>
                <a:cubicBezTo>
                  <a:pt x="6955272" y="874039"/>
                  <a:pt x="6951910" y="905902"/>
                  <a:pt x="6951910" y="948698"/>
                </a:cubicBezTo>
                <a:cubicBezTo>
                  <a:pt x="6951910" y="997043"/>
                  <a:pt x="6954278" y="1026507"/>
                  <a:pt x="6959015" y="1037087"/>
                </a:cubicBezTo>
                <a:cubicBezTo>
                  <a:pt x="6963750" y="1047668"/>
                  <a:pt x="6972405" y="1052959"/>
                  <a:pt x="6984978" y="1052959"/>
                </a:cubicBezTo>
                <a:cubicBezTo>
                  <a:pt x="6997187" y="1052959"/>
                  <a:pt x="7005146" y="1049143"/>
                  <a:pt x="7008855" y="1041512"/>
                </a:cubicBezTo>
                <a:cubicBezTo>
                  <a:pt x="7012564" y="1033880"/>
                  <a:pt x="7014418" y="1006841"/>
                  <a:pt x="7014418" y="960395"/>
                </a:cubicBezTo>
                <a:close/>
                <a:moveTo>
                  <a:pt x="2032844" y="775731"/>
                </a:moveTo>
                <a:cubicBezTo>
                  <a:pt x="2004621" y="806388"/>
                  <a:pt x="1987147" y="832181"/>
                  <a:pt x="1980422" y="853110"/>
                </a:cubicBezTo>
                <a:cubicBezTo>
                  <a:pt x="1973698" y="874039"/>
                  <a:pt x="1970336" y="905902"/>
                  <a:pt x="1970336" y="948698"/>
                </a:cubicBezTo>
                <a:cubicBezTo>
                  <a:pt x="1970336" y="997043"/>
                  <a:pt x="1972704" y="1026507"/>
                  <a:pt x="1977440" y="1037087"/>
                </a:cubicBezTo>
                <a:cubicBezTo>
                  <a:pt x="1982176" y="1047668"/>
                  <a:pt x="1990831" y="1052959"/>
                  <a:pt x="2003404" y="1052959"/>
                </a:cubicBezTo>
                <a:cubicBezTo>
                  <a:pt x="2015612" y="1052959"/>
                  <a:pt x="2023571" y="1049143"/>
                  <a:pt x="2027280" y="1041512"/>
                </a:cubicBezTo>
                <a:cubicBezTo>
                  <a:pt x="2030989" y="1033880"/>
                  <a:pt x="2032844" y="1006841"/>
                  <a:pt x="2032844" y="960395"/>
                </a:cubicBezTo>
                <a:close/>
                <a:moveTo>
                  <a:pt x="4409989" y="429369"/>
                </a:moveTo>
                <a:cubicBezTo>
                  <a:pt x="4397037" y="429369"/>
                  <a:pt x="4388785" y="436996"/>
                  <a:pt x="4385235" y="452251"/>
                </a:cubicBezTo>
                <a:cubicBezTo>
                  <a:pt x="4383142" y="461514"/>
                  <a:pt x="4382096" y="486850"/>
                  <a:pt x="4382096" y="528258"/>
                </a:cubicBezTo>
                <a:lnTo>
                  <a:pt x="4382096" y="991393"/>
                </a:lnTo>
                <a:cubicBezTo>
                  <a:pt x="4382096" y="1036901"/>
                  <a:pt x="4391394" y="1059656"/>
                  <a:pt x="4409989" y="1059656"/>
                </a:cubicBezTo>
                <a:cubicBezTo>
                  <a:pt x="4428601" y="1059656"/>
                  <a:pt x="4437906" y="1047354"/>
                  <a:pt x="4437906" y="1022751"/>
                </a:cubicBezTo>
                <a:lnTo>
                  <a:pt x="4437906" y="528258"/>
                </a:lnTo>
                <a:cubicBezTo>
                  <a:pt x="4437906" y="486664"/>
                  <a:pt x="4436774" y="461084"/>
                  <a:pt x="4434511" y="451519"/>
                </a:cubicBezTo>
                <a:cubicBezTo>
                  <a:pt x="4431000" y="436752"/>
                  <a:pt x="4422826" y="429369"/>
                  <a:pt x="4409989" y="429369"/>
                </a:cubicBezTo>
                <a:close/>
                <a:moveTo>
                  <a:pt x="6980618" y="421183"/>
                </a:moveTo>
                <a:cubicBezTo>
                  <a:pt x="6967976" y="421183"/>
                  <a:pt x="6960030" y="425514"/>
                  <a:pt x="6956782" y="434177"/>
                </a:cubicBezTo>
                <a:cubicBezTo>
                  <a:pt x="6953534" y="442839"/>
                  <a:pt x="6951910" y="473556"/>
                  <a:pt x="6951910" y="526328"/>
                </a:cubicBezTo>
                <a:lnTo>
                  <a:pt x="6951910" y="632792"/>
                </a:lnTo>
                <a:lnTo>
                  <a:pt x="6965210" y="626889"/>
                </a:lnTo>
                <a:cubicBezTo>
                  <a:pt x="6989906" y="615124"/>
                  <a:pt x="7003605" y="606633"/>
                  <a:pt x="7006308" y="601416"/>
                </a:cubicBezTo>
                <a:cubicBezTo>
                  <a:pt x="7011715" y="590983"/>
                  <a:pt x="7014418" y="566709"/>
                  <a:pt x="7014418" y="528595"/>
                </a:cubicBezTo>
                <a:cubicBezTo>
                  <a:pt x="7014418" y="480412"/>
                  <a:pt x="7011560" y="450464"/>
                  <a:pt x="7005844" y="438752"/>
                </a:cubicBezTo>
                <a:cubicBezTo>
                  <a:pt x="7000126" y="427039"/>
                  <a:pt x="6991718" y="421183"/>
                  <a:pt x="6980618" y="421183"/>
                </a:cubicBezTo>
                <a:close/>
                <a:moveTo>
                  <a:pt x="5202276" y="421183"/>
                </a:moveTo>
                <a:cubicBezTo>
                  <a:pt x="5191563" y="421183"/>
                  <a:pt x="5184174" y="425669"/>
                  <a:pt x="5180108" y="434642"/>
                </a:cubicBezTo>
                <a:cubicBezTo>
                  <a:pt x="5176043" y="443614"/>
                  <a:pt x="5174010" y="471936"/>
                  <a:pt x="5174010" y="519607"/>
                </a:cubicBezTo>
                <a:lnTo>
                  <a:pt x="5174010" y="957464"/>
                </a:lnTo>
                <a:cubicBezTo>
                  <a:pt x="5174010" y="1001865"/>
                  <a:pt x="5176039" y="1028881"/>
                  <a:pt x="5180097" y="1038512"/>
                </a:cubicBezTo>
                <a:cubicBezTo>
                  <a:pt x="5184155" y="1048143"/>
                  <a:pt x="5191304" y="1052959"/>
                  <a:pt x="5201543" y="1052959"/>
                </a:cubicBezTo>
                <a:cubicBezTo>
                  <a:pt x="5212628" y="1052959"/>
                  <a:pt x="5220112" y="1048575"/>
                  <a:pt x="5223995" y="1039808"/>
                </a:cubicBezTo>
                <a:cubicBezTo>
                  <a:pt x="5227879" y="1031041"/>
                  <a:pt x="5229821" y="1006760"/>
                  <a:pt x="5229821" y="966964"/>
                </a:cubicBezTo>
                <a:lnTo>
                  <a:pt x="5229821" y="519607"/>
                </a:lnTo>
                <a:cubicBezTo>
                  <a:pt x="5229821" y="472277"/>
                  <a:pt x="5227921" y="444040"/>
                  <a:pt x="5224123" y="434897"/>
                </a:cubicBezTo>
                <a:cubicBezTo>
                  <a:pt x="5220325" y="425755"/>
                  <a:pt x="5213043" y="421183"/>
                  <a:pt x="5202276" y="421183"/>
                </a:cubicBezTo>
                <a:close/>
                <a:moveTo>
                  <a:pt x="1999043" y="421183"/>
                </a:moveTo>
                <a:cubicBezTo>
                  <a:pt x="1986401" y="421183"/>
                  <a:pt x="1978455" y="425514"/>
                  <a:pt x="1975208" y="434177"/>
                </a:cubicBezTo>
                <a:cubicBezTo>
                  <a:pt x="1971960" y="442839"/>
                  <a:pt x="1970336" y="473556"/>
                  <a:pt x="1970336" y="526328"/>
                </a:cubicBezTo>
                <a:lnTo>
                  <a:pt x="1970336" y="632792"/>
                </a:lnTo>
                <a:lnTo>
                  <a:pt x="1983636" y="626889"/>
                </a:lnTo>
                <a:cubicBezTo>
                  <a:pt x="2008331" y="615124"/>
                  <a:pt x="2022030" y="606633"/>
                  <a:pt x="2024734" y="601416"/>
                </a:cubicBezTo>
                <a:cubicBezTo>
                  <a:pt x="2030140" y="590983"/>
                  <a:pt x="2032844" y="566709"/>
                  <a:pt x="2032844" y="528595"/>
                </a:cubicBezTo>
                <a:cubicBezTo>
                  <a:pt x="2032844" y="480412"/>
                  <a:pt x="2029985" y="450464"/>
                  <a:pt x="2024269" y="438752"/>
                </a:cubicBezTo>
                <a:cubicBezTo>
                  <a:pt x="2018552" y="427039"/>
                  <a:pt x="2010144" y="421183"/>
                  <a:pt x="1999043" y="421183"/>
                </a:cubicBezTo>
                <a:close/>
                <a:moveTo>
                  <a:pt x="6206626" y="238125"/>
                </a:moveTo>
                <a:cubicBezTo>
                  <a:pt x="6321798" y="238125"/>
                  <a:pt x="6408129" y="260152"/>
                  <a:pt x="6465622" y="304208"/>
                </a:cubicBezTo>
                <a:cubicBezTo>
                  <a:pt x="6523114" y="348263"/>
                  <a:pt x="6551860" y="415842"/>
                  <a:pt x="6551860" y="506945"/>
                </a:cubicBezTo>
                <a:cubicBezTo>
                  <a:pt x="6551860" y="567942"/>
                  <a:pt x="6542280" y="614061"/>
                  <a:pt x="6523118" y="645303"/>
                </a:cubicBezTo>
                <a:cubicBezTo>
                  <a:pt x="6503956" y="676546"/>
                  <a:pt x="6472819" y="695554"/>
                  <a:pt x="6429705" y="702329"/>
                </a:cubicBezTo>
                <a:cubicBezTo>
                  <a:pt x="6471718" y="708584"/>
                  <a:pt x="6504689" y="727149"/>
                  <a:pt x="6528618" y="758023"/>
                </a:cubicBezTo>
                <a:cubicBezTo>
                  <a:pt x="6552546" y="788897"/>
                  <a:pt x="6564511" y="835797"/>
                  <a:pt x="6564511" y="898724"/>
                </a:cubicBezTo>
                <a:cubicBezTo>
                  <a:pt x="6564511" y="965960"/>
                  <a:pt x="6559327" y="1015511"/>
                  <a:pt x="6548960" y="1047378"/>
                </a:cubicBezTo>
                <a:cubicBezTo>
                  <a:pt x="6538592" y="1079244"/>
                  <a:pt x="6518576" y="1111558"/>
                  <a:pt x="6488911" y="1144319"/>
                </a:cubicBezTo>
                <a:cubicBezTo>
                  <a:pt x="6459246" y="1177081"/>
                  <a:pt x="6419078" y="1200554"/>
                  <a:pt x="6368406" y="1214739"/>
                </a:cubicBezTo>
                <a:cubicBezTo>
                  <a:pt x="6317736" y="1228925"/>
                  <a:pt x="6261906" y="1236017"/>
                  <a:pt x="6200917" y="1236017"/>
                </a:cubicBezTo>
                <a:cubicBezTo>
                  <a:pt x="6078614" y="1236017"/>
                  <a:pt x="5992428" y="1211517"/>
                  <a:pt x="5942357" y="1162516"/>
                </a:cubicBezTo>
                <a:cubicBezTo>
                  <a:pt x="5892287" y="1113515"/>
                  <a:pt x="5867251" y="1026150"/>
                  <a:pt x="5867251" y="900421"/>
                </a:cubicBezTo>
                <a:lnTo>
                  <a:pt x="5867251" y="814834"/>
                </a:lnTo>
                <a:lnTo>
                  <a:pt x="6177558" y="814834"/>
                </a:lnTo>
                <a:lnTo>
                  <a:pt x="6177558" y="965964"/>
                </a:lnTo>
                <a:cubicBezTo>
                  <a:pt x="6177558" y="1004613"/>
                  <a:pt x="6189356" y="1023937"/>
                  <a:pt x="6212951" y="1023937"/>
                </a:cubicBezTo>
                <a:cubicBezTo>
                  <a:pt x="6225678" y="1023937"/>
                  <a:pt x="6235612" y="1018713"/>
                  <a:pt x="6242752" y="1008264"/>
                </a:cubicBezTo>
                <a:cubicBezTo>
                  <a:pt x="6249890" y="997815"/>
                  <a:pt x="6253460" y="964697"/>
                  <a:pt x="6253460" y="908909"/>
                </a:cubicBezTo>
                <a:lnTo>
                  <a:pt x="6253460" y="847599"/>
                </a:lnTo>
                <a:cubicBezTo>
                  <a:pt x="6253460" y="825267"/>
                  <a:pt x="6245769" y="809758"/>
                  <a:pt x="6230386" y="801073"/>
                </a:cubicBezTo>
                <a:cubicBezTo>
                  <a:pt x="6215003" y="792387"/>
                  <a:pt x="6173830" y="788045"/>
                  <a:pt x="6106864" y="788045"/>
                </a:cubicBezTo>
                <a:lnTo>
                  <a:pt x="6106864" y="620613"/>
                </a:lnTo>
                <a:lnTo>
                  <a:pt x="6144362" y="620613"/>
                </a:lnTo>
                <a:cubicBezTo>
                  <a:pt x="6185143" y="620613"/>
                  <a:pt x="6210514" y="619845"/>
                  <a:pt x="6220474" y="618311"/>
                </a:cubicBezTo>
                <a:cubicBezTo>
                  <a:pt x="6230434" y="616776"/>
                  <a:pt x="6238422" y="611536"/>
                  <a:pt x="6244438" y="602591"/>
                </a:cubicBezTo>
                <a:cubicBezTo>
                  <a:pt x="6250453" y="593646"/>
                  <a:pt x="6253460" y="576608"/>
                  <a:pt x="6253460" y="551478"/>
                </a:cubicBezTo>
                <a:lnTo>
                  <a:pt x="6253460" y="531025"/>
                </a:lnTo>
                <a:cubicBezTo>
                  <a:pt x="6253460" y="493276"/>
                  <a:pt x="6250224" y="470368"/>
                  <a:pt x="6243752" y="462303"/>
                </a:cubicBezTo>
                <a:cubicBezTo>
                  <a:pt x="6237279" y="454237"/>
                  <a:pt x="6227985" y="450205"/>
                  <a:pt x="6215870" y="450205"/>
                </a:cubicBezTo>
                <a:cubicBezTo>
                  <a:pt x="6190328" y="450205"/>
                  <a:pt x="6177558" y="466739"/>
                  <a:pt x="6177558" y="499806"/>
                </a:cubicBezTo>
                <a:lnTo>
                  <a:pt x="6177558" y="593824"/>
                </a:lnTo>
                <a:lnTo>
                  <a:pt x="5867251" y="593824"/>
                </a:lnTo>
                <a:lnTo>
                  <a:pt x="5867251" y="535827"/>
                </a:lnTo>
                <a:cubicBezTo>
                  <a:pt x="5867251" y="429028"/>
                  <a:pt x="5893736" y="352711"/>
                  <a:pt x="5946706" y="306876"/>
                </a:cubicBezTo>
                <a:cubicBezTo>
                  <a:pt x="5999675" y="261042"/>
                  <a:pt x="6086315" y="238125"/>
                  <a:pt x="6206626" y="238125"/>
                </a:cubicBezTo>
                <a:close/>
                <a:moveTo>
                  <a:pt x="3209925" y="238125"/>
                </a:moveTo>
                <a:lnTo>
                  <a:pt x="3497163" y="238125"/>
                </a:lnTo>
                <a:lnTo>
                  <a:pt x="3497163" y="756837"/>
                </a:lnTo>
                <a:lnTo>
                  <a:pt x="3672502" y="238125"/>
                </a:lnTo>
                <a:lnTo>
                  <a:pt x="3970437" y="238125"/>
                </a:lnTo>
                <a:lnTo>
                  <a:pt x="3970437" y="1236017"/>
                </a:lnTo>
                <a:lnTo>
                  <a:pt x="3683199" y="1236017"/>
                </a:lnTo>
                <a:lnTo>
                  <a:pt x="3683199" y="712921"/>
                </a:lnTo>
                <a:lnTo>
                  <a:pt x="3503977" y="1236017"/>
                </a:lnTo>
                <a:lnTo>
                  <a:pt x="3209925" y="1236017"/>
                </a:lnTo>
                <a:close/>
                <a:moveTo>
                  <a:pt x="857250" y="238125"/>
                </a:moveTo>
                <a:lnTo>
                  <a:pt x="1577578" y="238125"/>
                </a:lnTo>
                <a:lnTo>
                  <a:pt x="1577578" y="1236017"/>
                </a:lnTo>
                <a:lnTo>
                  <a:pt x="1253878" y="1236017"/>
                </a:lnTo>
                <a:lnTo>
                  <a:pt x="1253878" y="471041"/>
                </a:lnTo>
                <a:lnTo>
                  <a:pt x="1180207" y="471041"/>
                </a:lnTo>
                <a:lnTo>
                  <a:pt x="1180207" y="1236017"/>
                </a:lnTo>
                <a:lnTo>
                  <a:pt x="857250" y="1236017"/>
                </a:lnTo>
                <a:close/>
                <a:moveTo>
                  <a:pt x="6992082" y="220265"/>
                </a:moveTo>
                <a:cubicBezTo>
                  <a:pt x="7094968" y="220265"/>
                  <a:pt x="7173234" y="238974"/>
                  <a:pt x="7226882" y="276390"/>
                </a:cubicBezTo>
                <a:cubicBezTo>
                  <a:pt x="7280530" y="313806"/>
                  <a:pt x="7312729" y="359532"/>
                  <a:pt x="7323481" y="413567"/>
                </a:cubicBezTo>
                <a:cubicBezTo>
                  <a:pt x="7334232" y="467603"/>
                  <a:pt x="7339608" y="574771"/>
                  <a:pt x="7339608" y="735071"/>
                </a:cubicBezTo>
                <a:lnTo>
                  <a:pt x="7339608" y="1236017"/>
                </a:lnTo>
                <a:lnTo>
                  <a:pt x="7022604" y="1236017"/>
                </a:lnTo>
                <a:lnTo>
                  <a:pt x="7022604" y="1150104"/>
                </a:lnTo>
                <a:cubicBezTo>
                  <a:pt x="7022426" y="1181761"/>
                  <a:pt x="7006899" y="1206970"/>
                  <a:pt x="6976026" y="1225733"/>
                </a:cubicBezTo>
                <a:cubicBezTo>
                  <a:pt x="6945151" y="1244495"/>
                  <a:pt x="6908472" y="1253877"/>
                  <a:pt x="6865986" y="1253877"/>
                </a:cubicBezTo>
                <a:cubicBezTo>
                  <a:pt x="6811136" y="1253877"/>
                  <a:pt x="6760523" y="1238283"/>
                  <a:pt x="6714146" y="1207095"/>
                </a:cubicBezTo>
                <a:cubicBezTo>
                  <a:pt x="6667768" y="1175906"/>
                  <a:pt x="6644580" y="1108684"/>
                  <a:pt x="6644580" y="1005427"/>
                </a:cubicBezTo>
                <a:lnTo>
                  <a:pt x="6644580" y="925862"/>
                </a:lnTo>
                <a:cubicBezTo>
                  <a:pt x="6644580" y="849518"/>
                  <a:pt x="6656961" y="797110"/>
                  <a:pt x="6681724" y="768639"/>
                </a:cubicBezTo>
                <a:cubicBezTo>
                  <a:pt x="6706486" y="740168"/>
                  <a:pt x="6765290" y="707956"/>
                  <a:pt x="6858137" y="672005"/>
                </a:cubicBezTo>
                <a:cubicBezTo>
                  <a:pt x="6881480" y="662849"/>
                  <a:pt x="6902075" y="654511"/>
                  <a:pt x="6919920" y="646991"/>
                </a:cubicBezTo>
                <a:lnTo>
                  <a:pt x="6929054" y="642937"/>
                </a:lnTo>
                <a:lnTo>
                  <a:pt x="6644580" y="642937"/>
                </a:lnTo>
                <a:lnTo>
                  <a:pt x="6644580" y="563058"/>
                </a:lnTo>
                <a:cubicBezTo>
                  <a:pt x="6644580" y="486024"/>
                  <a:pt x="6653702" y="426028"/>
                  <a:pt x="6671945" y="383069"/>
                </a:cubicBezTo>
                <a:cubicBezTo>
                  <a:pt x="6690188" y="340111"/>
                  <a:pt x="6726686" y="302237"/>
                  <a:pt x="6781438" y="269448"/>
                </a:cubicBezTo>
                <a:cubicBezTo>
                  <a:pt x="6836191" y="236660"/>
                  <a:pt x="6906405" y="220265"/>
                  <a:pt x="6992082" y="220265"/>
                </a:cubicBezTo>
                <a:close/>
                <a:moveTo>
                  <a:pt x="5192055" y="220265"/>
                </a:moveTo>
                <a:cubicBezTo>
                  <a:pt x="5260253" y="220265"/>
                  <a:pt x="5319162" y="230577"/>
                  <a:pt x="5368783" y="251199"/>
                </a:cubicBezTo>
                <a:cubicBezTo>
                  <a:pt x="5418404" y="271822"/>
                  <a:pt x="5456857" y="298871"/>
                  <a:pt x="5484142" y="332346"/>
                </a:cubicBezTo>
                <a:cubicBezTo>
                  <a:pt x="5511427" y="365820"/>
                  <a:pt x="5530060" y="400229"/>
                  <a:pt x="5540040" y="435572"/>
                </a:cubicBezTo>
                <a:cubicBezTo>
                  <a:pt x="5550020" y="470915"/>
                  <a:pt x="5555010" y="523351"/>
                  <a:pt x="5555010" y="592882"/>
                </a:cubicBezTo>
                <a:lnTo>
                  <a:pt x="5555010" y="830158"/>
                </a:lnTo>
                <a:cubicBezTo>
                  <a:pt x="5555010" y="917936"/>
                  <a:pt x="5550436" y="983060"/>
                  <a:pt x="5541290" y="1025530"/>
                </a:cubicBezTo>
                <a:cubicBezTo>
                  <a:pt x="5532143" y="1068000"/>
                  <a:pt x="5512424" y="1107858"/>
                  <a:pt x="5482131" y="1145104"/>
                </a:cubicBezTo>
                <a:cubicBezTo>
                  <a:pt x="5451838" y="1182350"/>
                  <a:pt x="5413059" y="1209790"/>
                  <a:pt x="5365795" y="1227425"/>
                </a:cubicBezTo>
                <a:cubicBezTo>
                  <a:pt x="5318530" y="1245059"/>
                  <a:pt x="5264753" y="1253877"/>
                  <a:pt x="5204462" y="1253877"/>
                </a:cubicBezTo>
                <a:cubicBezTo>
                  <a:pt x="5137644" y="1253877"/>
                  <a:pt x="5080578" y="1246367"/>
                  <a:pt x="5033263" y="1231349"/>
                </a:cubicBezTo>
                <a:cubicBezTo>
                  <a:pt x="4985948" y="1216330"/>
                  <a:pt x="4948950" y="1193404"/>
                  <a:pt x="4922270" y="1162568"/>
                </a:cubicBezTo>
                <a:cubicBezTo>
                  <a:pt x="4895589" y="1131733"/>
                  <a:pt x="4876678" y="1094896"/>
                  <a:pt x="4865535" y="1052058"/>
                </a:cubicBezTo>
                <a:cubicBezTo>
                  <a:pt x="4854392" y="1009219"/>
                  <a:pt x="4848821" y="945957"/>
                  <a:pt x="4848821" y="862273"/>
                </a:cubicBezTo>
                <a:lnTo>
                  <a:pt x="4848821" y="614055"/>
                </a:lnTo>
                <a:cubicBezTo>
                  <a:pt x="4848821" y="522216"/>
                  <a:pt x="4859019" y="449765"/>
                  <a:pt x="4879418" y="396702"/>
                </a:cubicBezTo>
                <a:cubicBezTo>
                  <a:pt x="4899816" y="343640"/>
                  <a:pt x="4936643" y="300968"/>
                  <a:pt x="4989899" y="268687"/>
                </a:cubicBezTo>
                <a:cubicBezTo>
                  <a:pt x="5043156" y="236406"/>
                  <a:pt x="5110541" y="220265"/>
                  <a:pt x="5192055" y="220265"/>
                </a:cubicBezTo>
                <a:close/>
                <a:moveTo>
                  <a:pt x="2781347" y="220265"/>
                </a:moveTo>
                <a:cubicBezTo>
                  <a:pt x="2860791" y="220265"/>
                  <a:pt x="2929252" y="237473"/>
                  <a:pt x="2986729" y="271890"/>
                </a:cubicBezTo>
                <a:cubicBezTo>
                  <a:pt x="3044206" y="306306"/>
                  <a:pt x="3082381" y="349544"/>
                  <a:pt x="3101252" y="401603"/>
                </a:cubicBezTo>
                <a:cubicBezTo>
                  <a:pt x="3120122" y="453662"/>
                  <a:pt x="3129558" y="530882"/>
                  <a:pt x="3129558" y="633263"/>
                </a:cubicBezTo>
                <a:lnTo>
                  <a:pt x="2820740" y="633263"/>
                </a:lnTo>
                <a:lnTo>
                  <a:pt x="2820740" y="506492"/>
                </a:lnTo>
                <a:cubicBezTo>
                  <a:pt x="2820740" y="469959"/>
                  <a:pt x="2818439" y="446608"/>
                  <a:pt x="2813839" y="436438"/>
                </a:cubicBezTo>
                <a:cubicBezTo>
                  <a:pt x="2809238" y="426268"/>
                  <a:pt x="2801748" y="421183"/>
                  <a:pt x="2791369" y="421183"/>
                </a:cubicBezTo>
                <a:cubicBezTo>
                  <a:pt x="2781060" y="421183"/>
                  <a:pt x="2773952" y="425282"/>
                  <a:pt x="2770045" y="433479"/>
                </a:cubicBezTo>
                <a:cubicBezTo>
                  <a:pt x="2766138" y="441676"/>
                  <a:pt x="2764185" y="465998"/>
                  <a:pt x="2764185" y="506445"/>
                </a:cubicBezTo>
                <a:lnTo>
                  <a:pt x="2764185" y="964045"/>
                </a:lnTo>
                <a:cubicBezTo>
                  <a:pt x="2764185" y="996555"/>
                  <a:pt x="2767564" y="1019501"/>
                  <a:pt x="2774324" y="1032884"/>
                </a:cubicBezTo>
                <a:cubicBezTo>
                  <a:pt x="2781083" y="1046267"/>
                  <a:pt x="2789730" y="1052959"/>
                  <a:pt x="2800264" y="1052959"/>
                </a:cubicBezTo>
                <a:cubicBezTo>
                  <a:pt x="2813348" y="1052959"/>
                  <a:pt x="2822637" y="1045930"/>
                  <a:pt x="2828129" y="1031873"/>
                </a:cubicBezTo>
                <a:cubicBezTo>
                  <a:pt x="2833620" y="1017815"/>
                  <a:pt x="2836367" y="986688"/>
                  <a:pt x="2836367" y="938489"/>
                </a:cubicBezTo>
                <a:lnTo>
                  <a:pt x="2836367" y="808136"/>
                </a:lnTo>
                <a:lnTo>
                  <a:pt x="3129558" y="808136"/>
                </a:lnTo>
                <a:cubicBezTo>
                  <a:pt x="3129070" y="895581"/>
                  <a:pt x="3126161" y="959501"/>
                  <a:pt x="3120832" y="999898"/>
                </a:cubicBezTo>
                <a:cubicBezTo>
                  <a:pt x="3115502" y="1040295"/>
                  <a:pt x="3098412" y="1081825"/>
                  <a:pt x="3069562" y="1124489"/>
                </a:cubicBezTo>
                <a:cubicBezTo>
                  <a:pt x="3040710" y="1167153"/>
                  <a:pt x="3002961" y="1199384"/>
                  <a:pt x="2956313" y="1221181"/>
                </a:cubicBezTo>
                <a:cubicBezTo>
                  <a:pt x="2909665" y="1242978"/>
                  <a:pt x="2852559" y="1253877"/>
                  <a:pt x="2784998" y="1253877"/>
                </a:cubicBezTo>
                <a:cubicBezTo>
                  <a:pt x="2698855" y="1253877"/>
                  <a:pt x="2630216" y="1238907"/>
                  <a:pt x="2579080" y="1208967"/>
                </a:cubicBezTo>
                <a:cubicBezTo>
                  <a:pt x="2527944" y="1179027"/>
                  <a:pt x="2491812" y="1137172"/>
                  <a:pt x="2470685" y="1083404"/>
                </a:cubicBezTo>
                <a:cubicBezTo>
                  <a:pt x="2449559" y="1029636"/>
                  <a:pt x="2438995" y="954469"/>
                  <a:pt x="2438995" y="857901"/>
                </a:cubicBezTo>
                <a:lnTo>
                  <a:pt x="2438995" y="582662"/>
                </a:lnTo>
                <a:cubicBezTo>
                  <a:pt x="2438995" y="498411"/>
                  <a:pt x="2447722" y="434190"/>
                  <a:pt x="2465174" y="389999"/>
                </a:cubicBezTo>
                <a:cubicBezTo>
                  <a:pt x="2482627" y="345808"/>
                  <a:pt x="2519677" y="306471"/>
                  <a:pt x="2576324" y="271989"/>
                </a:cubicBezTo>
                <a:cubicBezTo>
                  <a:pt x="2632972" y="237506"/>
                  <a:pt x="2701313" y="220265"/>
                  <a:pt x="2781347" y="220265"/>
                </a:cubicBezTo>
                <a:close/>
                <a:moveTo>
                  <a:pt x="2010508" y="220265"/>
                </a:moveTo>
                <a:cubicBezTo>
                  <a:pt x="2113393" y="220265"/>
                  <a:pt x="2191659" y="238974"/>
                  <a:pt x="2245307" y="276390"/>
                </a:cubicBezTo>
                <a:cubicBezTo>
                  <a:pt x="2298955" y="313806"/>
                  <a:pt x="2331155" y="359532"/>
                  <a:pt x="2341906" y="413567"/>
                </a:cubicBezTo>
                <a:cubicBezTo>
                  <a:pt x="2352657" y="467603"/>
                  <a:pt x="2358033" y="574771"/>
                  <a:pt x="2358033" y="735071"/>
                </a:cubicBezTo>
                <a:lnTo>
                  <a:pt x="2358033" y="1236017"/>
                </a:lnTo>
                <a:lnTo>
                  <a:pt x="2041029" y="1236017"/>
                </a:lnTo>
                <a:lnTo>
                  <a:pt x="2041029" y="1150104"/>
                </a:lnTo>
                <a:cubicBezTo>
                  <a:pt x="2040851" y="1181761"/>
                  <a:pt x="2025325" y="1206970"/>
                  <a:pt x="1994451" y="1225733"/>
                </a:cubicBezTo>
                <a:cubicBezTo>
                  <a:pt x="1963576" y="1244495"/>
                  <a:pt x="1926897" y="1253877"/>
                  <a:pt x="1884411" y="1253877"/>
                </a:cubicBezTo>
                <a:cubicBezTo>
                  <a:pt x="1829561" y="1253877"/>
                  <a:pt x="1778948" y="1238283"/>
                  <a:pt x="1732572" y="1207095"/>
                </a:cubicBezTo>
                <a:cubicBezTo>
                  <a:pt x="1686194" y="1175906"/>
                  <a:pt x="1663006" y="1108684"/>
                  <a:pt x="1663006" y="1005427"/>
                </a:cubicBezTo>
                <a:lnTo>
                  <a:pt x="1663006" y="925862"/>
                </a:lnTo>
                <a:cubicBezTo>
                  <a:pt x="1663006" y="849518"/>
                  <a:pt x="1675387" y="797110"/>
                  <a:pt x="1700149" y="768639"/>
                </a:cubicBezTo>
                <a:cubicBezTo>
                  <a:pt x="1724911" y="740168"/>
                  <a:pt x="1783715" y="707956"/>
                  <a:pt x="1876562" y="672005"/>
                </a:cubicBezTo>
                <a:cubicBezTo>
                  <a:pt x="1899906" y="662849"/>
                  <a:pt x="1920500" y="654511"/>
                  <a:pt x="1938346" y="646991"/>
                </a:cubicBezTo>
                <a:lnTo>
                  <a:pt x="1947480" y="642937"/>
                </a:lnTo>
                <a:lnTo>
                  <a:pt x="1663006" y="642937"/>
                </a:lnTo>
                <a:lnTo>
                  <a:pt x="1663006" y="563058"/>
                </a:lnTo>
                <a:cubicBezTo>
                  <a:pt x="1663006" y="486024"/>
                  <a:pt x="1672128" y="426028"/>
                  <a:pt x="1690371" y="383069"/>
                </a:cubicBezTo>
                <a:cubicBezTo>
                  <a:pt x="1708614" y="340111"/>
                  <a:pt x="1745112" y="302237"/>
                  <a:pt x="1799864" y="269448"/>
                </a:cubicBezTo>
                <a:cubicBezTo>
                  <a:pt x="1854616" y="236660"/>
                  <a:pt x="1924831" y="220265"/>
                  <a:pt x="2010508" y="220265"/>
                </a:cubicBezTo>
                <a:close/>
                <a:moveTo>
                  <a:pt x="4361911" y="15627"/>
                </a:moveTo>
                <a:cubicBezTo>
                  <a:pt x="4396312" y="15627"/>
                  <a:pt x="4447045" y="17983"/>
                  <a:pt x="4514111" y="22696"/>
                </a:cubicBezTo>
                <a:cubicBezTo>
                  <a:pt x="4581176" y="27409"/>
                  <a:pt x="4625933" y="29765"/>
                  <a:pt x="4648382" y="29765"/>
                </a:cubicBezTo>
                <a:cubicBezTo>
                  <a:pt x="4672721" y="29765"/>
                  <a:pt x="4699797" y="27037"/>
                  <a:pt x="4729609" y="21580"/>
                </a:cubicBezTo>
                <a:lnTo>
                  <a:pt x="4729609" y="200255"/>
                </a:lnTo>
                <a:cubicBezTo>
                  <a:pt x="4696844" y="209130"/>
                  <a:pt x="4672690" y="213568"/>
                  <a:pt x="4657149" y="213568"/>
                </a:cubicBezTo>
                <a:cubicBezTo>
                  <a:pt x="4630142" y="213568"/>
                  <a:pt x="4592463" y="211708"/>
                  <a:pt x="4544109" y="207987"/>
                </a:cubicBezTo>
                <a:cubicBezTo>
                  <a:pt x="4495755" y="204266"/>
                  <a:pt x="4461540" y="202406"/>
                  <a:pt x="4441464" y="202406"/>
                </a:cubicBezTo>
                <a:cubicBezTo>
                  <a:pt x="4409908" y="202406"/>
                  <a:pt x="4390583" y="214149"/>
                  <a:pt x="4383491" y="237636"/>
                </a:cubicBezTo>
                <a:cubicBezTo>
                  <a:pt x="4380576" y="254108"/>
                  <a:pt x="4379119" y="282765"/>
                  <a:pt x="4379119" y="323608"/>
                </a:cubicBezTo>
                <a:cubicBezTo>
                  <a:pt x="4410629" y="266619"/>
                  <a:pt x="4458606" y="238125"/>
                  <a:pt x="4523052" y="238125"/>
                </a:cubicBezTo>
                <a:cubicBezTo>
                  <a:pt x="4672663" y="238125"/>
                  <a:pt x="4750890" y="299524"/>
                  <a:pt x="4757735" y="422323"/>
                </a:cubicBezTo>
                <a:cubicBezTo>
                  <a:pt x="4760813" y="479381"/>
                  <a:pt x="4762351" y="538963"/>
                  <a:pt x="4762351" y="601068"/>
                </a:cubicBezTo>
                <a:lnTo>
                  <a:pt x="4762351" y="837495"/>
                </a:lnTo>
                <a:cubicBezTo>
                  <a:pt x="4762351" y="948574"/>
                  <a:pt x="4755061" y="1021402"/>
                  <a:pt x="4740481" y="1055982"/>
                </a:cubicBezTo>
                <a:cubicBezTo>
                  <a:pt x="4694491" y="1181958"/>
                  <a:pt x="4583599" y="1244947"/>
                  <a:pt x="4407803" y="1244947"/>
                </a:cubicBezTo>
                <a:cubicBezTo>
                  <a:pt x="4343551" y="1244947"/>
                  <a:pt x="4301054" y="1243908"/>
                  <a:pt x="4280311" y="1241831"/>
                </a:cubicBezTo>
                <a:cubicBezTo>
                  <a:pt x="4238415" y="1236343"/>
                  <a:pt x="4199909" y="1220386"/>
                  <a:pt x="4164795" y="1193962"/>
                </a:cubicBezTo>
                <a:cubicBezTo>
                  <a:pt x="4120364" y="1165839"/>
                  <a:pt x="4090877" y="1125485"/>
                  <a:pt x="4076335" y="1072899"/>
                </a:cubicBezTo>
                <a:cubicBezTo>
                  <a:pt x="4063879" y="1026406"/>
                  <a:pt x="4057650" y="958887"/>
                  <a:pt x="4057650" y="870342"/>
                </a:cubicBezTo>
                <a:lnTo>
                  <a:pt x="4057650" y="301946"/>
                </a:lnTo>
                <a:cubicBezTo>
                  <a:pt x="4057650" y="217471"/>
                  <a:pt x="4085893" y="148632"/>
                  <a:pt x="4142378" y="95430"/>
                </a:cubicBezTo>
                <a:cubicBezTo>
                  <a:pt x="4198863" y="42228"/>
                  <a:pt x="4272040" y="15627"/>
                  <a:pt x="4361911" y="15627"/>
                </a:cubicBezTo>
                <a:close/>
                <a:moveTo>
                  <a:pt x="372908" y="0"/>
                </a:moveTo>
                <a:cubicBezTo>
                  <a:pt x="466189" y="0"/>
                  <a:pt x="543680" y="18353"/>
                  <a:pt x="605382" y="55060"/>
                </a:cubicBezTo>
                <a:cubicBezTo>
                  <a:pt x="667084" y="91767"/>
                  <a:pt x="707620" y="137518"/>
                  <a:pt x="726991" y="192314"/>
                </a:cubicBezTo>
                <a:cubicBezTo>
                  <a:pt x="746362" y="247108"/>
                  <a:pt x="756047" y="330375"/>
                  <a:pt x="756047" y="442112"/>
                </a:cubicBezTo>
                <a:lnTo>
                  <a:pt x="756047" y="569267"/>
                </a:lnTo>
                <a:lnTo>
                  <a:pt x="418207" y="569267"/>
                </a:lnTo>
                <a:lnTo>
                  <a:pt x="418207" y="349036"/>
                </a:lnTo>
                <a:cubicBezTo>
                  <a:pt x="418207" y="291598"/>
                  <a:pt x="415789" y="257389"/>
                  <a:pt x="410952" y="246409"/>
                </a:cubicBezTo>
                <a:cubicBezTo>
                  <a:pt x="406115" y="235429"/>
                  <a:pt x="395860" y="229939"/>
                  <a:pt x="380187" y="229939"/>
                </a:cubicBezTo>
                <a:cubicBezTo>
                  <a:pt x="362280" y="229939"/>
                  <a:pt x="350746" y="236801"/>
                  <a:pt x="345584" y="250525"/>
                </a:cubicBezTo>
                <a:cubicBezTo>
                  <a:pt x="340421" y="264249"/>
                  <a:pt x="337841" y="300303"/>
                  <a:pt x="337841" y="358687"/>
                </a:cubicBezTo>
                <a:lnTo>
                  <a:pt x="337841" y="906991"/>
                </a:lnTo>
                <a:cubicBezTo>
                  <a:pt x="337841" y="962887"/>
                  <a:pt x="340404" y="997468"/>
                  <a:pt x="345532" y="1010734"/>
                </a:cubicBezTo>
                <a:cubicBezTo>
                  <a:pt x="350659" y="1024001"/>
                  <a:pt x="361486" y="1030634"/>
                  <a:pt x="378013" y="1030634"/>
                </a:cubicBezTo>
                <a:cubicBezTo>
                  <a:pt x="393965" y="1030634"/>
                  <a:pt x="404652" y="1023856"/>
                  <a:pt x="410074" y="1010298"/>
                </a:cubicBezTo>
                <a:cubicBezTo>
                  <a:pt x="415496" y="996741"/>
                  <a:pt x="418207" y="958627"/>
                  <a:pt x="418207" y="895957"/>
                </a:cubicBezTo>
                <a:lnTo>
                  <a:pt x="418207" y="732978"/>
                </a:lnTo>
                <a:lnTo>
                  <a:pt x="756047" y="732978"/>
                </a:lnTo>
                <a:lnTo>
                  <a:pt x="756047" y="793847"/>
                </a:lnTo>
                <a:cubicBezTo>
                  <a:pt x="756047" y="917320"/>
                  <a:pt x="747000" y="1005845"/>
                  <a:pt x="728904" y="1059423"/>
                </a:cubicBezTo>
                <a:cubicBezTo>
                  <a:pt x="710808" y="1113001"/>
                  <a:pt x="670832" y="1159921"/>
                  <a:pt x="608975" y="1200182"/>
                </a:cubicBezTo>
                <a:cubicBezTo>
                  <a:pt x="547118" y="1240443"/>
                  <a:pt x="471348" y="1260574"/>
                  <a:pt x="381663" y="1260574"/>
                </a:cubicBezTo>
                <a:cubicBezTo>
                  <a:pt x="288986" y="1260574"/>
                  <a:pt x="212113" y="1243515"/>
                  <a:pt x="151043" y="1209397"/>
                </a:cubicBezTo>
                <a:cubicBezTo>
                  <a:pt x="89974" y="1175279"/>
                  <a:pt x="49532" y="1128109"/>
                  <a:pt x="29720" y="1067888"/>
                </a:cubicBezTo>
                <a:cubicBezTo>
                  <a:pt x="9907" y="1007667"/>
                  <a:pt x="0" y="918827"/>
                  <a:pt x="0" y="801369"/>
                </a:cubicBezTo>
                <a:lnTo>
                  <a:pt x="0" y="456286"/>
                </a:lnTo>
                <a:cubicBezTo>
                  <a:pt x="0" y="369927"/>
                  <a:pt x="2998" y="304867"/>
                  <a:pt x="8994" y="261106"/>
                </a:cubicBezTo>
                <a:cubicBezTo>
                  <a:pt x="14990" y="217345"/>
                  <a:pt x="33233" y="174696"/>
                  <a:pt x="63723" y="133160"/>
                </a:cubicBezTo>
                <a:cubicBezTo>
                  <a:pt x="94213" y="91624"/>
                  <a:pt x="136240" y="59046"/>
                  <a:pt x="189803" y="35428"/>
                </a:cubicBezTo>
                <a:cubicBezTo>
                  <a:pt x="243365" y="11809"/>
                  <a:pt x="304401" y="0"/>
                  <a:pt x="3729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653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9F837945-54B1-4933-B106-66C27D851F9A}"/>
              </a:ext>
            </a:extLst>
          </p:cNvPr>
          <p:cNvSpPr/>
          <p:nvPr/>
        </p:nvSpPr>
        <p:spPr>
          <a:xfrm rot="224740">
            <a:off x="9986658" y="-239193"/>
            <a:ext cx="2534198" cy="253419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381355-37F1-4BBB-847C-41604E15C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Реализация: Структура дневника и Авторизация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87AE01-BE8A-467A-872C-4665AD618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1869168"/>
            <a:ext cx="5103223" cy="2687028"/>
          </a:xfrm>
          <a:prstGeom prst="roundRect">
            <a:avLst>
              <a:gd name="adj" fmla="val 60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37E342-EF2F-4A9F-AED5-CC5AE08F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219" y="1869168"/>
            <a:ext cx="5016135" cy="2636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23FD969-8380-40D7-9C83-2DB18D391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679" y="4734676"/>
            <a:ext cx="5349607" cy="18382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36D4D48-2499-4DC1-A5E9-E41F998FA76B}"/>
              </a:ext>
            </a:extLst>
          </p:cNvPr>
          <p:cNvSpPr/>
          <p:nvPr/>
        </p:nvSpPr>
        <p:spPr>
          <a:xfrm rot="1749969">
            <a:off x="-104481" y="5257636"/>
            <a:ext cx="1885361" cy="188536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779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261792F-9D83-470E-A74D-1E413509A83F}"/>
              </a:ext>
            </a:extLst>
          </p:cNvPr>
          <p:cNvSpPr/>
          <p:nvPr/>
        </p:nvSpPr>
        <p:spPr>
          <a:xfrm rot="1797235">
            <a:off x="7673419" y="245387"/>
            <a:ext cx="5005633" cy="20332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52C50-39B0-44C2-AFEE-9ECA2ED1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Пользователей: Ученики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04B94A-9013-4EAF-86A4-2D5694F0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801394" cy="3444058"/>
          </a:xfrm>
          <a:prstGeom prst="roundRect">
            <a:avLst>
              <a:gd name="adj" fmla="val 429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ABAF92-C789-4C79-91C9-1D2E4B71F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667" y="4202603"/>
            <a:ext cx="7602340" cy="2121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5012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E2EFB71D-4615-47A5-A7C2-6840A74DA346}"/>
              </a:ext>
            </a:extLst>
          </p:cNvPr>
          <p:cNvSpPr/>
          <p:nvPr/>
        </p:nvSpPr>
        <p:spPr>
          <a:xfrm rot="20700000">
            <a:off x="10508993" y="5517200"/>
            <a:ext cx="1951348" cy="19513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A5AC397F-9B31-49A9-9FF4-550E09E06174}"/>
              </a:ext>
            </a:extLst>
          </p:cNvPr>
          <p:cNvSpPr/>
          <p:nvPr/>
        </p:nvSpPr>
        <p:spPr>
          <a:xfrm rot="20274282">
            <a:off x="141402" y="169682"/>
            <a:ext cx="1951348" cy="195134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4B313E-04F3-4CC2-8A9F-1BDF1A29F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Пользователей: Учителя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77818A-C22B-4DB3-BEB1-7A72ECD3F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33" y="1690688"/>
            <a:ext cx="6337902" cy="4146963"/>
          </a:xfrm>
          <a:prstGeom prst="roundRect">
            <a:avLst>
              <a:gd name="adj" fmla="val 50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77775B-122E-4AB6-8C23-35019FC23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702" y="3871868"/>
            <a:ext cx="7280366" cy="2362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9244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2A4D5680-405D-4180-99A7-D34EF7FC2B4A}"/>
              </a:ext>
            </a:extLst>
          </p:cNvPr>
          <p:cNvSpPr/>
          <p:nvPr/>
        </p:nvSpPr>
        <p:spPr>
          <a:xfrm rot="694631">
            <a:off x="2017337" y="334324"/>
            <a:ext cx="1857081" cy="18570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FB359B21-7CB3-45D6-BBF8-F7E9B71F42F0}"/>
              </a:ext>
            </a:extLst>
          </p:cNvPr>
          <p:cNvSpPr/>
          <p:nvPr/>
        </p:nvSpPr>
        <p:spPr>
          <a:xfrm rot="20379414">
            <a:off x="10618829" y="5149019"/>
            <a:ext cx="1649511" cy="250754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5A0B7-4DCF-41FD-9B01-AF03E1779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Пользователей: Директора(Админы)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373EB0-F246-48F1-91AB-3F8C0359F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3" y="1783113"/>
            <a:ext cx="8057100" cy="3050143"/>
          </a:xfrm>
          <a:prstGeom prst="roundRect">
            <a:avLst>
              <a:gd name="adj" fmla="val 69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6DD223-8FF0-41FE-B419-4BB5E3F3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387" y="3226970"/>
            <a:ext cx="6686783" cy="2507543"/>
          </a:xfrm>
          <a:prstGeom prst="roundRect">
            <a:avLst>
              <a:gd name="adj" fmla="val 58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817F23-50E9-44BA-B56C-4C5ECEBB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14" y="4580767"/>
            <a:ext cx="4574982" cy="1912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39039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9D6211D-CD0D-4968-BBC8-3A9C84FFB73D}"/>
              </a:ext>
            </a:extLst>
          </p:cNvPr>
          <p:cNvSpPr/>
          <p:nvPr/>
        </p:nvSpPr>
        <p:spPr>
          <a:xfrm rot="2784233">
            <a:off x="10318759" y="4517559"/>
            <a:ext cx="1395167" cy="318414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5C9B8C3-DFA9-4B16-9DAD-8E4492E156B1}"/>
              </a:ext>
            </a:extLst>
          </p:cNvPr>
          <p:cNvSpPr/>
          <p:nvPr/>
        </p:nvSpPr>
        <p:spPr>
          <a:xfrm>
            <a:off x="83376" y="131975"/>
            <a:ext cx="1395167" cy="139516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EE51C4-ADF5-45D9-8AB9-5D877C4BC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75" y="594110"/>
            <a:ext cx="7170990" cy="18640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A70208-9F0E-4C39-B7DE-23E2898A2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418" y="1654129"/>
            <a:ext cx="6332007" cy="195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5C8472-B9FB-42B4-860A-2E9DC306A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6" y="3249295"/>
            <a:ext cx="6702945" cy="195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5E3E0B9-7234-44FD-8052-196E65BF2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719" y="4226583"/>
            <a:ext cx="6012624" cy="2194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86159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93A5D426-85A6-409B-95AB-C50D0FC318E5}"/>
              </a:ext>
            </a:extLst>
          </p:cNvPr>
          <p:cNvSpPr/>
          <p:nvPr/>
        </p:nvSpPr>
        <p:spPr>
          <a:xfrm>
            <a:off x="-462699" y="-301659"/>
            <a:ext cx="7902903" cy="790290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68DC69-70F5-41B1-B04F-FB21DE43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Пользователей: Разработчики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D89841-781E-40E4-9F71-E9EC805CC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92" y="1802675"/>
            <a:ext cx="6625567" cy="4090273"/>
          </a:xfrm>
          <a:prstGeom prst="roundRect">
            <a:avLst>
              <a:gd name="adj" fmla="val 33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BB1118D-45D7-452E-B03F-9D000C2D8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105" y="1479462"/>
            <a:ext cx="5014861" cy="2325187"/>
          </a:xfrm>
          <a:prstGeom prst="roundRect">
            <a:avLst>
              <a:gd name="adj" fmla="val 46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6C10D1-CF8A-4153-9E42-4ACE1BB7F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885" y="4108484"/>
            <a:ext cx="5896081" cy="2088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16796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51500F1-9453-4DB1-B7F5-2A4449FC97BE}"/>
              </a:ext>
            </a:extLst>
          </p:cNvPr>
          <p:cNvSpPr/>
          <p:nvPr/>
        </p:nvSpPr>
        <p:spPr>
          <a:xfrm rot="21320990">
            <a:off x="509274" y="305173"/>
            <a:ext cx="1611983" cy="16119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9D9AE9-C35E-4210-B860-1ED7989A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Загрузки файлов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41F404-3B6A-41FF-A5DF-93AA2E56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4" y="2164881"/>
            <a:ext cx="5106113" cy="2162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7AB566-34E4-4716-AE4F-A9BF9146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41" y="2423276"/>
            <a:ext cx="5027966" cy="3808164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F48F183-1D16-4F08-AD5D-61EE34A3B81F}"/>
              </a:ext>
            </a:extLst>
          </p:cNvPr>
          <p:cNvSpPr/>
          <p:nvPr/>
        </p:nvSpPr>
        <p:spPr>
          <a:xfrm rot="2015168">
            <a:off x="-347328" y="5759776"/>
            <a:ext cx="1611983" cy="16119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3451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A95CE713-D873-4937-8E47-534FEC7C1C5F}"/>
              </a:ext>
            </a:extLst>
          </p:cNvPr>
          <p:cNvSpPr/>
          <p:nvPr/>
        </p:nvSpPr>
        <p:spPr>
          <a:xfrm>
            <a:off x="228500" y="365125"/>
            <a:ext cx="14090816" cy="60168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659B7-EA09-47E3-9922-FB57B0113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базы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4C54B8-066F-45B9-A9BD-B1BF319F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00" y="1831487"/>
            <a:ext cx="1343212" cy="23148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43EEBE-837F-4BBA-8D7C-A37BB3E42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65" y="5275899"/>
            <a:ext cx="9901133" cy="95792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CE5782C-4545-4098-928D-316E43B23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889" y="1509947"/>
            <a:ext cx="2448267" cy="92405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C2D35A3-1857-442D-81BB-A978C9F5F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329" y="2574800"/>
            <a:ext cx="2926057" cy="25603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4EBDD1-0EA9-4DA6-81A5-C1558F852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324" y="1801283"/>
            <a:ext cx="5898064" cy="318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97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65</Words>
  <Application>Microsoft Office PowerPoint</Application>
  <PresentationFormat>Широкоэкранный</PresentationFormat>
  <Paragraphs>12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Защита проекта WebServer+API. «Лучший дневник»</vt:lpstr>
      <vt:lpstr>Реализация: Структура дневника и Авторизация</vt:lpstr>
      <vt:lpstr>Реализация Пользователей: Ученики</vt:lpstr>
      <vt:lpstr>Реализация Пользователей: Учителя</vt:lpstr>
      <vt:lpstr>Реализация Пользователей: Директора(Админы)</vt:lpstr>
      <vt:lpstr>Презентация PowerPoint</vt:lpstr>
      <vt:lpstr>Реализация Пользователей: Разработчики</vt:lpstr>
      <vt:lpstr>Реализация Загрузки файлов</vt:lpstr>
      <vt:lpstr>Реализация базы данных</vt:lpstr>
      <vt:lpstr>Реализация ORM-моделей и Rest Api</vt:lpstr>
      <vt:lpstr>Реализация Хостинга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Защита проекта WebServer+API. «Лучший дневник»</dc:title>
  <dc:creator>Марсель Хуснуллин</dc:creator>
  <cp:lastModifiedBy>Марсель Хуснуллин</cp:lastModifiedBy>
  <cp:revision>3</cp:revision>
  <dcterms:created xsi:type="dcterms:W3CDTF">2024-04-23T19:22:47Z</dcterms:created>
  <dcterms:modified xsi:type="dcterms:W3CDTF">2024-04-24T20:13:57Z</dcterms:modified>
</cp:coreProperties>
</file>